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1" r:id="rId4"/>
    <p:sldId id="262" r:id="rId5"/>
    <p:sldId id="257" r:id="rId6"/>
    <p:sldId id="258" r:id="rId7"/>
    <p:sldId id="259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516" y="1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ภาพนิ่งชื่อเรื่อ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ชื่อเรื่อง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9" name="ชื่อเรื่องรอง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th-TH" smtClean="0"/>
              <a:t>คลิกเพื่อแก้ไขลักษณะชื่อเรื่องรองต้นแบบ</a:t>
            </a:r>
            <a:endParaRPr kumimoji="0" lang="en-US"/>
          </a:p>
        </p:txBody>
      </p:sp>
      <p:sp>
        <p:nvSpPr>
          <p:cNvPr id="28" name="ตัวแทนวันที่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17" name="ตัวแทนท้ายกระดาษ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th-TH"/>
          </a:p>
        </p:txBody>
      </p:sp>
      <p:sp>
        <p:nvSpPr>
          <p:cNvPr id="10" name="สี่เหลี่ยมผืนผ้า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สี่เหลี่ยมผืนผ้า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สี่เหลี่ยมผืนผ้า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สี่เหลี่ยมผืนผ้า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ตัวเชื่อมต่อตรง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ตัวเชื่อมต่อตรง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ตัวเชื่อมต่อตรง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ตัวเชื่อมต่อตรง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ตัวเชื่อมต่อตรง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ตัวเชื่อมต่อตรง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สี่เหลี่ยมผืนผ้า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วงรี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วงรี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วงรี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วงรี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วงรี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ตัวแทนหมายเลขภาพนิ่ง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 smtClean="0"/>
              <a:t>ระดับที่สอง</a:t>
            </a:r>
          </a:p>
          <a:p>
            <a:pPr lvl="2" eaLnBrk="1" latinLnBrk="0" hangingPunct="1"/>
            <a:r>
              <a:rPr lang="th-TH" smtClean="0"/>
              <a:t>ระดับที่สาม</a:t>
            </a:r>
          </a:p>
          <a:p>
            <a:pPr lvl="3" eaLnBrk="1" latinLnBrk="0" hangingPunct="1"/>
            <a:r>
              <a:rPr lang="th-TH" smtClean="0"/>
              <a:t>ระดับที่สี่</a:t>
            </a:r>
          </a:p>
          <a:p>
            <a:pPr lvl="4" eaLnBrk="1" latinLnBrk="0" hangingPunct="1"/>
            <a:r>
              <a:rPr lang="th-TH" smtClean="0"/>
              <a:t>ระดับที่ห้า</a:t>
            </a:r>
            <a:endParaRPr kumimoji="0"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 smtClean="0"/>
              <a:t>ระดับที่สอง</a:t>
            </a:r>
          </a:p>
          <a:p>
            <a:pPr lvl="2" eaLnBrk="1" latinLnBrk="0" hangingPunct="1"/>
            <a:r>
              <a:rPr lang="th-TH" smtClean="0"/>
              <a:t>ระดับที่สาม</a:t>
            </a:r>
          </a:p>
          <a:p>
            <a:pPr lvl="3" eaLnBrk="1" latinLnBrk="0" hangingPunct="1"/>
            <a:r>
              <a:rPr lang="th-TH" smtClean="0"/>
              <a:t>ระดับที่สี่</a:t>
            </a:r>
          </a:p>
          <a:p>
            <a:pPr lvl="4" eaLnBrk="1" latinLnBrk="0" hangingPunct="1"/>
            <a:r>
              <a:rPr lang="th-TH" smtClean="0"/>
              <a:t>ระดับที่ห้า</a:t>
            </a:r>
            <a:endParaRPr kumimoji="0"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8" name="ตัวแทนเนื้อหา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 smtClean="0"/>
              <a:t>ระดับที่สอง</a:t>
            </a:r>
          </a:p>
          <a:p>
            <a:pPr lvl="2" eaLnBrk="1" latinLnBrk="0" hangingPunct="1"/>
            <a:r>
              <a:rPr lang="th-TH" smtClean="0"/>
              <a:t>ระดับที่สาม</a:t>
            </a:r>
          </a:p>
          <a:p>
            <a:pPr lvl="3" eaLnBrk="1" latinLnBrk="0" hangingPunct="1"/>
            <a:r>
              <a:rPr lang="th-TH" smtClean="0"/>
              <a:t>ระดับที่สี่</a:t>
            </a:r>
          </a:p>
          <a:p>
            <a:pPr lvl="4" eaLnBrk="1" latinLnBrk="0" hangingPunct="1"/>
            <a:r>
              <a:rPr lang="th-TH" smtClean="0"/>
              <a:t>ระดับที่ห้า</a:t>
            </a:r>
            <a:endParaRPr kumimoji="0" lang="en-US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  <p:sp>
        <p:nvSpPr>
          <p:cNvPr id="10" name="ตัวแทนท้ายกระดาษ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th-TH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ส่วนหัวของส่วน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th-TH"/>
          </a:p>
        </p:txBody>
      </p:sp>
      <p:sp>
        <p:nvSpPr>
          <p:cNvPr id="9" name="สี่เหลี่ยมผืนผ้า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สี่เหลี่ยมผืนผ้า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สี่เหลี่ยมผืนผ้า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สี่เหลี่ยมผืนผ้า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ตัวเชื่อมต่อตรง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ตัวเชื่อมต่อตรง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ตัวเชื่อมต่อตรง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ตัวเชื่อมต่อตรง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ตัวเชื่อมต่อตรง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สี่เหลี่ยมผืนผ้า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วงรี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วงรี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วงรี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วงรี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วงรี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ตัวเชื่อมต่อตรง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  <p:sp>
        <p:nvSpPr>
          <p:cNvPr id="9" name="ตัวแทนเนื้อหา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 smtClean="0"/>
              <a:t>ระดับที่สอง</a:t>
            </a:r>
          </a:p>
          <a:p>
            <a:pPr lvl="2" eaLnBrk="1" latinLnBrk="0" hangingPunct="1"/>
            <a:r>
              <a:rPr lang="th-TH" smtClean="0"/>
              <a:t>ระดับที่สาม</a:t>
            </a:r>
          </a:p>
          <a:p>
            <a:pPr lvl="3" eaLnBrk="1" latinLnBrk="0" hangingPunct="1"/>
            <a:r>
              <a:rPr lang="th-TH" smtClean="0"/>
              <a:t>ระดับที่สี่</a:t>
            </a:r>
          </a:p>
          <a:p>
            <a:pPr lvl="4" eaLnBrk="1" latinLnBrk="0" hangingPunct="1"/>
            <a:r>
              <a:rPr lang="th-TH" smtClean="0"/>
              <a:t>ระดับที่ห้า</a:t>
            </a:r>
            <a:endParaRPr kumimoji="0" lang="en-US"/>
          </a:p>
        </p:txBody>
      </p:sp>
      <p:sp>
        <p:nvSpPr>
          <p:cNvPr id="11" name="ตัวแทนเนื้อหา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 smtClean="0"/>
              <a:t>ระดับที่สอง</a:t>
            </a:r>
          </a:p>
          <a:p>
            <a:pPr lvl="2" eaLnBrk="1" latinLnBrk="0" hangingPunct="1"/>
            <a:r>
              <a:rPr lang="th-TH" smtClean="0"/>
              <a:t>ระดับที่สาม</a:t>
            </a:r>
          </a:p>
          <a:p>
            <a:pPr lvl="3" eaLnBrk="1" latinLnBrk="0" hangingPunct="1"/>
            <a:r>
              <a:rPr lang="th-TH" smtClean="0"/>
              <a:t>ระดับที่สี่</a:t>
            </a:r>
          </a:p>
          <a:p>
            <a:pPr lvl="4" eaLnBrk="1" latinLnBrk="0" hangingPunct="1"/>
            <a:r>
              <a:rPr lang="th-TH" smtClean="0"/>
              <a:t>ระดับที่ห้า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  <p:sp>
        <p:nvSpPr>
          <p:cNvPr id="11" name="ตัวแทนเนื้อหา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 smtClean="0"/>
              <a:t>ระดับที่สอง</a:t>
            </a:r>
          </a:p>
          <a:p>
            <a:pPr lvl="2" eaLnBrk="1" latinLnBrk="0" hangingPunct="1"/>
            <a:r>
              <a:rPr lang="th-TH" smtClean="0"/>
              <a:t>ระดับที่สาม</a:t>
            </a:r>
          </a:p>
          <a:p>
            <a:pPr lvl="3" eaLnBrk="1" latinLnBrk="0" hangingPunct="1"/>
            <a:r>
              <a:rPr lang="th-TH" smtClean="0"/>
              <a:t>ระดับที่สี่</a:t>
            </a:r>
          </a:p>
          <a:p>
            <a:pPr lvl="4" eaLnBrk="1" latinLnBrk="0" hangingPunct="1"/>
            <a:r>
              <a:rPr lang="th-TH" smtClean="0"/>
              <a:t>ระดับที่ห้า</a:t>
            </a:r>
            <a:endParaRPr kumimoji="0" lang="en-US"/>
          </a:p>
        </p:txBody>
      </p:sp>
      <p:sp>
        <p:nvSpPr>
          <p:cNvPr id="13" name="ตัวแทนเนื้อหา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 smtClean="0"/>
              <a:t>ระดับที่สอง</a:t>
            </a:r>
          </a:p>
          <a:p>
            <a:pPr lvl="2" eaLnBrk="1" latinLnBrk="0" hangingPunct="1"/>
            <a:r>
              <a:rPr lang="th-TH" smtClean="0"/>
              <a:t>ระดับที่สาม</a:t>
            </a:r>
          </a:p>
          <a:p>
            <a:pPr lvl="3" eaLnBrk="1" latinLnBrk="0" hangingPunct="1"/>
            <a:r>
              <a:rPr lang="th-TH" smtClean="0"/>
              <a:t>ระดับที่สี่</a:t>
            </a:r>
          </a:p>
          <a:p>
            <a:pPr lvl="4" eaLnBrk="1" latinLnBrk="0" hangingPunct="1"/>
            <a:r>
              <a:rPr lang="th-TH" smtClean="0"/>
              <a:t>ระดับที่ห้า</a:t>
            </a:r>
            <a:endParaRPr kumimoji="0" lang="en-US"/>
          </a:p>
        </p:txBody>
      </p:sp>
      <p:sp>
        <p:nvSpPr>
          <p:cNvPr id="12" name="ตัวแทนข้อความ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14" name="ตัวแทนข้อความ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th-TH" smtClean="0"/>
              <a:t>คลิกเพื่อแก้ไขลักษณะของข้อความต้นแบบ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6" name="ตัวแทนวันที่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th-T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เนื้อหาพร้อมคำอธิบายภาพ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ตัวเชื่อมต่อตรง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8" name="ตัวเชื่อมต่อตรง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ตัวเชื่อมต่อตรง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ตัวเชื่อมต่อตรง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สี่เหลี่ยมผืนผ้า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ตัวเชื่อมต่อตรง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วงรี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ตัวแทนเนื้อหา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lang="th-TH" smtClean="0"/>
              <a:t>ระดับที่สอง</a:t>
            </a:r>
          </a:p>
          <a:p>
            <a:pPr lvl="2" eaLnBrk="1" latinLnBrk="0" hangingPunct="1"/>
            <a:r>
              <a:rPr lang="th-TH" smtClean="0"/>
              <a:t>ระดับที่สาม</a:t>
            </a:r>
          </a:p>
          <a:p>
            <a:pPr lvl="3" eaLnBrk="1" latinLnBrk="0" hangingPunct="1"/>
            <a:r>
              <a:rPr lang="th-TH" smtClean="0"/>
              <a:t>ระดับที่สี่</a:t>
            </a:r>
          </a:p>
          <a:p>
            <a:pPr lvl="4" eaLnBrk="1" latinLnBrk="0" hangingPunct="1"/>
            <a:r>
              <a:rPr lang="th-TH" smtClean="0"/>
              <a:t>ระดับที่ห้า</a:t>
            </a:r>
            <a:endParaRPr kumimoji="0" lang="en-US"/>
          </a:p>
        </p:txBody>
      </p:sp>
      <p:sp>
        <p:nvSpPr>
          <p:cNvPr id="21" name="ตัวแทนวันที่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22" name="ตัวแทนหมายเลขภาพนิ่ง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  <p:sp>
        <p:nvSpPr>
          <p:cNvPr id="23" name="ตัวแทนท้ายกระดาษ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th-TH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ตัวเชื่อมต่อตรง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วงรี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th-TH" smtClean="0"/>
              <a:t>คลิกไอคอนเพื่อเพิ่มรูปภาพ</a:t>
            </a:r>
            <a:endParaRPr kumimoji="0" lang="en-US" dirty="0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10" name="ตัวเชื่อมต่อตรง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สี่เหลี่ยมผืนผ้า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ตัวเชื่อมต่อตรง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ตัวเชื่อมต่อตรง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ตัวเชื่อมต่อตรง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ตัวแทนวันที่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18" name="ตัวแทนหมายเลขภาพนิ่ง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  <p:sp>
        <p:nvSpPr>
          <p:cNvPr id="21" name="ตัวแทนท้ายกระดาษ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th-T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ตัวเชื่อมต่อตรง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ตัวแทนชื่อเรื่อง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th-TH" smtClean="0"/>
              <a:t>คลิกเพื่อแก้ไขลักษณะชื่อเรื่องต้นแบบ</a:t>
            </a:r>
            <a:endParaRPr kumimoji="0" lang="en-US"/>
          </a:p>
        </p:txBody>
      </p:sp>
      <p:sp>
        <p:nvSpPr>
          <p:cNvPr id="13" name="ตัวแทนข้อความ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th-TH" smtClean="0"/>
              <a:t>คลิกเพื่อแก้ไขลักษณะของข้อความต้นแบบ</a:t>
            </a:r>
          </a:p>
          <a:p>
            <a:pPr lvl="1" eaLnBrk="1" latinLnBrk="0" hangingPunct="1"/>
            <a:r>
              <a:rPr kumimoji="0" lang="th-TH" smtClean="0"/>
              <a:t>ระดับที่สอง</a:t>
            </a:r>
          </a:p>
          <a:p>
            <a:pPr lvl="2" eaLnBrk="1" latinLnBrk="0" hangingPunct="1"/>
            <a:r>
              <a:rPr kumimoji="0" lang="th-TH" smtClean="0"/>
              <a:t>ระดับที่สาม</a:t>
            </a:r>
          </a:p>
          <a:p>
            <a:pPr lvl="3" eaLnBrk="1" latinLnBrk="0" hangingPunct="1"/>
            <a:r>
              <a:rPr kumimoji="0" lang="th-TH" smtClean="0"/>
              <a:t>ระดับที่สี่</a:t>
            </a:r>
          </a:p>
          <a:p>
            <a:pPr lvl="4" eaLnBrk="1" latinLnBrk="0" hangingPunct="1"/>
            <a:r>
              <a:rPr kumimoji="0" lang="th-TH" smtClean="0"/>
              <a:t>ระดับที่ห้า</a:t>
            </a:r>
            <a:endParaRPr kumimoji="0" lang="en-US"/>
          </a:p>
        </p:txBody>
      </p:sp>
      <p:sp>
        <p:nvSpPr>
          <p:cNvPr id="14" name="ตัวแทนวันที่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9276490C-0D16-4A19-BF7D-67C9571098E7}" type="datetimeFigureOut">
              <a:rPr lang="th-TH" smtClean="0"/>
              <a:t>22/12/60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ตัวเชื่อมต่อตรง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ตัวเชื่อมต่อตรง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สี่เหลี่ยมผืนผ้า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ตัวเชื่อมต่อตรง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วงรี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ตัวแทนหมายเลขภาพนิ่ง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23D36FAF-0354-4E37-921B-7FA8D384B366}" type="slidenum">
              <a:rPr lang="th-TH" smtClean="0"/>
              <a:t>‹#›</a:t>
            </a:fld>
            <a:endParaRPr lang="th-T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/>
          <p:cNvSpPr/>
          <p:nvPr/>
        </p:nvSpPr>
        <p:spPr>
          <a:xfrm>
            <a:off x="3101399" y="548680"/>
            <a:ext cx="4464496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7200" dirty="0" smtClean="0"/>
              <a:t>Present</a:t>
            </a:r>
          </a:p>
          <a:p>
            <a:pPr algn="ctr"/>
            <a:endParaRPr lang="en-US" sz="7200" dirty="0" smtClean="0"/>
          </a:p>
          <a:p>
            <a:pPr algn="ctr"/>
            <a:r>
              <a:rPr lang="en-US" sz="7200" dirty="0" smtClean="0"/>
              <a:t>Project</a:t>
            </a:r>
            <a:endParaRPr lang="th-TH" sz="7200" dirty="0"/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2267743" y="4437112"/>
            <a:ext cx="6131807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en-US" sz="8800" b="1" cap="none" spc="0" dirty="0" smtClean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  <a:t>Com Shop</a:t>
            </a:r>
            <a:endParaRPr lang="th-TH" sz="8800" b="1" cap="none" spc="0" dirty="0">
              <a:ln w="11430"/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  <a:effectLst>
                <a:outerShdw blurRad="80000" dist="40000" dir="5040000" algn="tl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9306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362" y="1700808"/>
            <a:ext cx="7556525" cy="4248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668546" y="573483"/>
            <a:ext cx="5250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หากไม่ใส่เบอร์โทรจะแสดงข้อความแจ้งเตือน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418846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988840"/>
            <a:ext cx="7300374" cy="41044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116799" y="262389"/>
            <a:ext cx="29322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หน้าต่างตรวจสอบข้อมูล</a:t>
            </a:r>
            <a:endParaRPr lang="th-TH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55576" y="820931"/>
            <a:ext cx="76546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3600" b="1" dirty="0" smtClean="0"/>
              <a:t>เมื่อกดปุ่มแก้ไขจะกลับไปหน้าต่างกรอกข้อมูล</a:t>
            </a:r>
          </a:p>
          <a:p>
            <a:pPr algn="ctr"/>
            <a:r>
              <a:rPr lang="th-TH" sz="3600" b="1" dirty="0" smtClean="0"/>
              <a:t>เมื่อกดปุ่มสั่งซื้อจะแสดงข้อความแจ้งเตือนพร้อมกลับไปที่หน้าแรก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945257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74" y="1628800"/>
            <a:ext cx="7940757" cy="4464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016565" y="613566"/>
            <a:ext cx="2911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หน้าต่างเมื่อกดปุ่มสั่งซื้อ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3848464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55576" y="1772816"/>
            <a:ext cx="7467600" cy="1143000"/>
          </a:xfrm>
        </p:spPr>
        <p:txBody>
          <a:bodyPr>
            <a:noAutofit/>
          </a:bodyPr>
          <a:lstStyle/>
          <a:p>
            <a:pPr algn="ctr"/>
            <a:r>
              <a:rPr lang="th-TH" sz="3600" b="1" dirty="0" smtClean="0"/>
              <a:t>นายอุทัยพันธ์   เที่ยงโคตร</a:t>
            </a:r>
            <a:br>
              <a:rPr lang="th-TH" sz="3600" b="1" dirty="0" smtClean="0"/>
            </a:br>
            <a:r>
              <a:rPr lang="en-US" sz="3600" b="1" dirty="0" smtClean="0"/>
              <a:t>603410073-5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340356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7467600" cy="1143000"/>
          </a:xfrm>
        </p:spPr>
        <p:txBody>
          <a:bodyPr>
            <a:normAutofit/>
          </a:bodyPr>
          <a:lstStyle/>
          <a:p>
            <a:r>
              <a:rPr lang="th-TH" sz="6000" dirty="0" smtClean="0"/>
              <a:t>วัตถุประสงค์</a:t>
            </a:r>
            <a:endParaRPr lang="th-TH" sz="6000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quarter" idx="1"/>
          </p:nvPr>
        </p:nvSpPr>
        <p:spPr>
          <a:xfrm>
            <a:off x="899592" y="1844824"/>
            <a:ext cx="7467600" cy="1296144"/>
          </a:xfrm>
        </p:spPr>
        <p:txBody>
          <a:bodyPr>
            <a:normAutofit/>
          </a:bodyPr>
          <a:lstStyle/>
          <a:p>
            <a:r>
              <a:rPr lang="th-TH" sz="3600" dirty="0" smtClean="0"/>
              <a:t>เพื่อใช้ในการศึกษา</a:t>
            </a:r>
          </a:p>
          <a:p>
            <a:r>
              <a:rPr lang="th-TH" sz="3600" dirty="0" smtClean="0"/>
              <a:t>เพื่อเป็นความรู้แก่ผู้ที่จะเลือกซื้อคอมพิวเตอร์</a:t>
            </a:r>
            <a:endParaRPr lang="th-TH" sz="3600" dirty="0"/>
          </a:p>
        </p:txBody>
      </p:sp>
      <p:sp>
        <p:nvSpPr>
          <p:cNvPr id="4" name="ชื่อเรื่อง 1"/>
          <p:cNvSpPr txBox="1">
            <a:spLocks/>
          </p:cNvSpPr>
          <p:nvPr/>
        </p:nvSpPr>
        <p:spPr>
          <a:xfrm>
            <a:off x="467544" y="3648131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0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h-TH" sz="6000" dirty="0" smtClean="0"/>
              <a:t>ขอบเขตการทำ</a:t>
            </a:r>
            <a:r>
              <a:rPr lang="th-TH" sz="6000" dirty="0" err="1" smtClean="0"/>
              <a:t>โปรเจค</a:t>
            </a:r>
            <a:endParaRPr lang="th-TH" sz="6000" dirty="0"/>
          </a:p>
        </p:txBody>
      </p:sp>
      <p:sp>
        <p:nvSpPr>
          <p:cNvPr id="5" name="ตัวแทนเนื้อหา 2"/>
          <p:cNvSpPr txBox="1">
            <a:spLocks/>
          </p:cNvSpPr>
          <p:nvPr/>
        </p:nvSpPr>
        <p:spPr>
          <a:xfrm>
            <a:off x="683568" y="4797152"/>
            <a:ext cx="7467600" cy="12961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182880" algn="l" rtl="0" eaLnBrk="1" latinLnBrk="0" hangingPunct="1">
              <a:spcBef>
                <a:spcPct val="20000"/>
              </a:spcBef>
              <a:buClr>
                <a:schemeClr val="accent2">
                  <a:tint val="60000"/>
                </a:schemeClr>
              </a:buClr>
              <a:buSzPct val="68000"/>
              <a:buFont typeface="Wingdings 2"/>
              <a:buChar char="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3600" dirty="0" smtClean="0"/>
              <a:t>มีอุปกรณ์ให้เลือกไม่มากส่วนใหญ่เป็นอุปกรณ์ใหม่</a:t>
            </a:r>
          </a:p>
        </p:txBody>
      </p:sp>
    </p:spTree>
    <p:extLst>
      <p:ext uri="{BB962C8B-B14F-4D97-AF65-F5344CB8AC3E}">
        <p14:creationId xmlns:p14="http://schemas.microsoft.com/office/powerpoint/2010/main" val="914355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67544" y="836712"/>
            <a:ext cx="7467600" cy="1143000"/>
          </a:xfrm>
        </p:spPr>
        <p:txBody>
          <a:bodyPr>
            <a:normAutofit/>
          </a:bodyPr>
          <a:lstStyle/>
          <a:p>
            <a:r>
              <a:rPr lang="th-TH" sz="6000" b="1" dirty="0" smtClean="0"/>
              <a:t>ฟังชั่น</a:t>
            </a:r>
            <a:endParaRPr lang="th-TH" sz="6000" b="1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quarter" idx="1"/>
          </p:nvPr>
        </p:nvSpPr>
        <p:spPr>
          <a:xfrm>
            <a:off x="827584" y="2132856"/>
            <a:ext cx="7467600" cy="3268960"/>
          </a:xfrm>
        </p:spPr>
        <p:txBody>
          <a:bodyPr>
            <a:noAutofit/>
          </a:bodyPr>
          <a:lstStyle/>
          <a:p>
            <a:r>
              <a:rPr lang="th-TH" sz="3600" b="1" dirty="0" smtClean="0"/>
              <a:t>เลือกอุปกรณ์ได้ </a:t>
            </a:r>
            <a:r>
              <a:rPr lang="en-US" sz="3600" b="1" dirty="0" smtClean="0"/>
              <a:t>7 </a:t>
            </a:r>
            <a:r>
              <a:rPr lang="th-TH" sz="3600" b="1" dirty="0" smtClean="0"/>
              <a:t>ส่วนคือ </a:t>
            </a:r>
            <a:r>
              <a:rPr lang="en-US" sz="3600" b="1" dirty="0" smtClean="0"/>
              <a:t>CPU, VGA, Mainboard, Ram, </a:t>
            </a:r>
            <a:r>
              <a:rPr lang="en-US" sz="3600" b="1" dirty="0" err="1" smtClean="0"/>
              <a:t>Harddisk</a:t>
            </a:r>
            <a:r>
              <a:rPr lang="en-US" sz="3600" b="1" dirty="0"/>
              <a:t>,</a:t>
            </a:r>
            <a:r>
              <a:rPr lang="en-US" sz="3600" b="1" dirty="0" smtClean="0"/>
              <a:t> Power supply Case</a:t>
            </a:r>
          </a:p>
          <a:p>
            <a:r>
              <a:rPr lang="th-TH" sz="3600" b="1" dirty="0" smtClean="0"/>
              <a:t>มีหน้าต่างรวมอุปกรณ์ที่เลือก</a:t>
            </a:r>
            <a:endParaRPr lang="en-US" sz="3600" b="1" dirty="0" smtClean="0"/>
          </a:p>
          <a:p>
            <a:r>
              <a:rPr lang="th-TH" sz="3600" b="1" dirty="0" smtClean="0"/>
              <a:t>กรอกที่อยู่และเบอร์โทรติดต่อของลูกค้า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3787550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ลูกศรเชื่อมต่อแบบตรง 3"/>
          <p:cNvCxnSpPr/>
          <p:nvPr/>
        </p:nvCxnSpPr>
        <p:spPr>
          <a:xfrm>
            <a:off x="8172400" y="1658185"/>
            <a:ext cx="0" cy="357505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แผนผังลำดับงาน: สิ้นสุด 4"/>
          <p:cNvSpPr/>
          <p:nvPr/>
        </p:nvSpPr>
        <p:spPr>
          <a:xfrm>
            <a:off x="97790" y="1021426"/>
            <a:ext cx="1052830" cy="397510"/>
          </a:xfrm>
          <a:prstGeom prst="flowChartTermina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>
                <a:effectLst/>
                <a:ea typeface="Calibri"/>
                <a:cs typeface="Cordia New"/>
              </a:rPr>
              <a:t>Start</a:t>
            </a:r>
          </a:p>
        </p:txBody>
      </p:sp>
      <p:sp>
        <p:nvSpPr>
          <p:cNvPr id="6" name="สี่เหลี่ยมด้านขนาน 5"/>
          <p:cNvSpPr/>
          <p:nvPr/>
        </p:nvSpPr>
        <p:spPr>
          <a:xfrm>
            <a:off x="3705860" y="1022234"/>
            <a:ext cx="142113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เลือกอุปกรณ์</a:t>
            </a:r>
            <a:endParaRPr lang="en-US" sz="1100">
              <a:effectLst/>
              <a:ea typeface="Calibri"/>
              <a:cs typeface="Cordia New"/>
            </a:endParaRPr>
          </a:p>
        </p:txBody>
      </p:sp>
      <p:sp>
        <p:nvSpPr>
          <p:cNvPr id="7" name="แผนผังลำดับงาน: จอภาพ 6"/>
          <p:cNvSpPr/>
          <p:nvPr/>
        </p:nvSpPr>
        <p:spPr>
          <a:xfrm>
            <a:off x="1547664" y="927908"/>
            <a:ext cx="1708150" cy="626110"/>
          </a:xfrm>
          <a:prstGeom prst="flowChartDisplay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หน้าต่างโปรแกรมหน้าแรก</a:t>
            </a:r>
            <a:endParaRPr lang="en-US" sz="1100">
              <a:effectLst/>
              <a:ea typeface="Calibri"/>
              <a:cs typeface="Cordia New"/>
            </a:endParaRPr>
          </a:p>
        </p:txBody>
      </p:sp>
      <p:cxnSp>
        <p:nvCxnSpPr>
          <p:cNvPr id="8" name="ลูกศรเชื่อมต่อแบบตรง 7"/>
          <p:cNvCxnSpPr/>
          <p:nvPr/>
        </p:nvCxnSpPr>
        <p:spPr>
          <a:xfrm>
            <a:off x="7308304" y="1658186"/>
            <a:ext cx="0" cy="357505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ลูกศรเชื่อมต่อแบบตรง 8"/>
          <p:cNvCxnSpPr/>
          <p:nvPr/>
        </p:nvCxnSpPr>
        <p:spPr>
          <a:xfrm>
            <a:off x="5977255" y="3568872"/>
            <a:ext cx="0" cy="357505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แผนผังลำดับงาน: จอภาพ 9"/>
          <p:cNvSpPr/>
          <p:nvPr/>
        </p:nvSpPr>
        <p:spPr>
          <a:xfrm>
            <a:off x="6985000" y="833321"/>
            <a:ext cx="1748790" cy="824865"/>
          </a:xfrm>
          <a:prstGeom prst="flowChartDisplay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แสดงหน้าต่าง</a:t>
            </a:r>
            <a:endParaRPr lang="en-US" sz="1100">
              <a:effectLst/>
              <a:ea typeface="Calibri"/>
              <a:cs typeface="Cordia New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รวมสินค้า</a:t>
            </a:r>
            <a:endParaRPr lang="en-US" sz="1100">
              <a:effectLst/>
              <a:ea typeface="Calibri"/>
              <a:cs typeface="Cordia New"/>
            </a:endParaRPr>
          </a:p>
        </p:txBody>
      </p:sp>
      <p:sp>
        <p:nvSpPr>
          <p:cNvPr id="11" name="สี่เหลี่ยมด้านขนาน 10"/>
          <p:cNvSpPr/>
          <p:nvPr/>
        </p:nvSpPr>
        <p:spPr>
          <a:xfrm>
            <a:off x="7635825" y="2027728"/>
            <a:ext cx="107315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ยืนยัน</a:t>
            </a:r>
            <a:endParaRPr lang="en-US" sz="1100">
              <a:effectLst/>
              <a:ea typeface="Calibri"/>
              <a:cs typeface="Cordia New"/>
            </a:endParaRPr>
          </a:p>
        </p:txBody>
      </p:sp>
      <p:sp>
        <p:nvSpPr>
          <p:cNvPr id="12" name="สี่เหลี่ยมด้านขนาน 11"/>
          <p:cNvSpPr/>
          <p:nvPr/>
        </p:nvSpPr>
        <p:spPr>
          <a:xfrm>
            <a:off x="6664960" y="2032173"/>
            <a:ext cx="100330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แก้ไข</a:t>
            </a:r>
            <a:endParaRPr lang="en-US" sz="1100">
              <a:effectLst/>
              <a:ea typeface="Calibri"/>
              <a:cs typeface="Cordia New"/>
            </a:endParaRPr>
          </a:p>
        </p:txBody>
      </p:sp>
      <p:cxnSp>
        <p:nvCxnSpPr>
          <p:cNvPr id="13" name="ลูกศรเชื่อมต่อแบบตรง 12"/>
          <p:cNvCxnSpPr/>
          <p:nvPr/>
        </p:nvCxnSpPr>
        <p:spPr>
          <a:xfrm>
            <a:off x="1146810" y="1230976"/>
            <a:ext cx="400854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ลูกศรเชื่อมต่อแบบตรง 13"/>
          <p:cNvCxnSpPr/>
          <p:nvPr/>
        </p:nvCxnSpPr>
        <p:spPr>
          <a:xfrm flipH="1">
            <a:off x="6480810" y="3338714"/>
            <a:ext cx="701675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ลูกศรเชื่อมต่อแบบตรง 14"/>
          <p:cNvCxnSpPr/>
          <p:nvPr/>
        </p:nvCxnSpPr>
        <p:spPr>
          <a:xfrm flipH="1">
            <a:off x="3493135" y="5185279"/>
            <a:ext cx="461645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แผนผังลำดับงาน: จอภาพ 15"/>
          <p:cNvSpPr/>
          <p:nvPr/>
        </p:nvSpPr>
        <p:spPr>
          <a:xfrm>
            <a:off x="7204710" y="2927061"/>
            <a:ext cx="1748790" cy="824865"/>
          </a:xfrm>
          <a:prstGeom prst="flowChartDisplay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แสดงหน้าต่าง</a:t>
            </a:r>
            <a:endParaRPr lang="en-US" sz="1100">
              <a:effectLst/>
              <a:ea typeface="Calibri"/>
              <a:cs typeface="Cordia New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กรอกข้อมูลลูกค้า</a:t>
            </a:r>
            <a:endParaRPr lang="en-US" sz="1100">
              <a:effectLst/>
              <a:ea typeface="Calibri"/>
              <a:cs typeface="Cordia New"/>
            </a:endParaRPr>
          </a:p>
        </p:txBody>
      </p:sp>
      <p:sp>
        <p:nvSpPr>
          <p:cNvPr id="17" name="สี่เหลี่ยมด้านขนาน 16"/>
          <p:cNvSpPr/>
          <p:nvPr/>
        </p:nvSpPr>
        <p:spPr>
          <a:xfrm>
            <a:off x="5468620" y="3128529"/>
            <a:ext cx="104267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กรอกข้อมูล</a:t>
            </a:r>
            <a:endParaRPr lang="en-US" sz="1100">
              <a:effectLst/>
              <a:ea typeface="Calibri"/>
              <a:cs typeface="Cordia New"/>
            </a:endParaRPr>
          </a:p>
        </p:txBody>
      </p:sp>
      <p:cxnSp>
        <p:nvCxnSpPr>
          <p:cNvPr id="18" name="ลูกศรเชื่อมต่อแบบตรง 17"/>
          <p:cNvCxnSpPr/>
          <p:nvPr/>
        </p:nvCxnSpPr>
        <p:spPr>
          <a:xfrm>
            <a:off x="3253740" y="1240963"/>
            <a:ext cx="469265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ลูกศรเชื่อมต่อแบบตรง 18"/>
          <p:cNvCxnSpPr/>
          <p:nvPr/>
        </p:nvCxnSpPr>
        <p:spPr>
          <a:xfrm>
            <a:off x="5067299" y="1240963"/>
            <a:ext cx="494031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/>
          <p:cNvCxnSpPr/>
          <p:nvPr/>
        </p:nvCxnSpPr>
        <p:spPr>
          <a:xfrm>
            <a:off x="5989955" y="4382308"/>
            <a:ext cx="0" cy="376237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ตัวเชื่อมต่อตรง 20"/>
          <p:cNvCxnSpPr>
            <a:stCxn id="12" idx="5"/>
          </p:cNvCxnSpPr>
          <p:nvPr/>
        </p:nvCxnSpPr>
        <p:spPr>
          <a:xfrm flipH="1" flipV="1">
            <a:off x="2842261" y="2251249"/>
            <a:ext cx="3878579" cy="44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/>
          <p:nvPr/>
        </p:nvCxnSpPr>
        <p:spPr>
          <a:xfrm flipV="1">
            <a:off x="2842260" y="1548303"/>
            <a:ext cx="0" cy="70739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22"/>
          <p:cNvCxnSpPr/>
          <p:nvPr/>
        </p:nvCxnSpPr>
        <p:spPr>
          <a:xfrm>
            <a:off x="8172400" y="2479386"/>
            <a:ext cx="0" cy="447675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สี่เหลี่ยมด้านขนาน 23"/>
          <p:cNvSpPr/>
          <p:nvPr/>
        </p:nvSpPr>
        <p:spPr>
          <a:xfrm>
            <a:off x="3835400" y="3102321"/>
            <a:ext cx="100330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ยกเลิก</a:t>
            </a:r>
            <a:endParaRPr lang="en-US" sz="1100">
              <a:effectLst/>
              <a:ea typeface="Calibri"/>
              <a:cs typeface="Cordia New"/>
            </a:endParaRPr>
          </a:p>
        </p:txBody>
      </p:sp>
      <p:sp>
        <p:nvSpPr>
          <p:cNvPr id="25" name="สี่เหลี่ยมด้านขนาน 24"/>
          <p:cNvSpPr/>
          <p:nvPr/>
        </p:nvSpPr>
        <p:spPr>
          <a:xfrm>
            <a:off x="5429592" y="3935268"/>
            <a:ext cx="107315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 dirty="0">
                <a:effectLst/>
                <a:ea typeface="Calibri"/>
                <a:cs typeface="Cordia New"/>
              </a:rPr>
              <a:t>ยืนยัน</a:t>
            </a:r>
            <a:endParaRPr lang="en-US" sz="1100" dirty="0">
              <a:effectLst/>
              <a:ea typeface="Calibri"/>
              <a:cs typeface="Cordia New"/>
            </a:endParaRPr>
          </a:p>
        </p:txBody>
      </p:sp>
      <p:sp>
        <p:nvSpPr>
          <p:cNvPr id="26" name="สี่เหลี่ยมด้านขนาน 25"/>
          <p:cNvSpPr/>
          <p:nvPr/>
        </p:nvSpPr>
        <p:spPr>
          <a:xfrm>
            <a:off x="5529580" y="1021426"/>
            <a:ext cx="100330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 dirty="0">
                <a:effectLst/>
                <a:ea typeface="Calibri"/>
                <a:cs typeface="Cordia New"/>
              </a:rPr>
              <a:t>ตก</a:t>
            </a:r>
            <a:r>
              <a:rPr lang="th-TH" sz="1400" dirty="0" smtClean="0">
                <a:effectLst/>
                <a:ea typeface="Calibri"/>
                <a:cs typeface="Cordia New"/>
              </a:rPr>
              <a:t>ลง</a:t>
            </a:r>
            <a:endParaRPr lang="en-US" sz="1100" dirty="0">
              <a:effectLst/>
              <a:ea typeface="Calibri"/>
              <a:cs typeface="Cordia New"/>
            </a:endParaRPr>
          </a:p>
        </p:txBody>
      </p:sp>
      <p:cxnSp>
        <p:nvCxnSpPr>
          <p:cNvPr id="27" name="ลูกศรเชื่อมต่อแบบตรง 26"/>
          <p:cNvCxnSpPr/>
          <p:nvPr/>
        </p:nvCxnSpPr>
        <p:spPr>
          <a:xfrm>
            <a:off x="6480810" y="1237037"/>
            <a:ext cx="50419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แผนผังลำดับงาน: จอภาพ 27"/>
          <p:cNvSpPr/>
          <p:nvPr/>
        </p:nvSpPr>
        <p:spPr>
          <a:xfrm>
            <a:off x="6274435" y="21763"/>
            <a:ext cx="1708150" cy="626110"/>
          </a:xfrm>
          <a:prstGeom prst="flowChartDisplay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แสดงข้อมูลอุปกรณ์</a:t>
            </a:r>
            <a:endParaRPr lang="en-US" sz="1100">
              <a:effectLst/>
              <a:ea typeface="Calibri"/>
              <a:cs typeface="Cordia New"/>
            </a:endParaRPr>
          </a:p>
        </p:txBody>
      </p:sp>
      <p:sp>
        <p:nvSpPr>
          <p:cNvPr id="29" name="สี่เหลี่ยมด้านขนาน 28"/>
          <p:cNvSpPr/>
          <p:nvPr/>
        </p:nvSpPr>
        <p:spPr>
          <a:xfrm>
            <a:off x="4218940" y="99233"/>
            <a:ext cx="142113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กดดูข้อมูล</a:t>
            </a:r>
            <a:endParaRPr lang="en-US" sz="1100">
              <a:effectLst/>
              <a:ea typeface="Calibri"/>
              <a:cs typeface="Cordia New"/>
            </a:endParaRPr>
          </a:p>
        </p:txBody>
      </p:sp>
      <p:cxnSp>
        <p:nvCxnSpPr>
          <p:cNvPr id="30" name="ลูกศรเชื่อมต่อแบบตรง 29"/>
          <p:cNvCxnSpPr/>
          <p:nvPr/>
        </p:nvCxnSpPr>
        <p:spPr>
          <a:xfrm>
            <a:off x="5636260" y="329103"/>
            <a:ext cx="635635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/>
          <p:cNvCxnSpPr/>
          <p:nvPr/>
        </p:nvCxnSpPr>
        <p:spPr>
          <a:xfrm flipV="1">
            <a:off x="4909185" y="543098"/>
            <a:ext cx="0" cy="46736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ลูกศรเชื่อมต่อแบบตรง 31"/>
          <p:cNvCxnSpPr/>
          <p:nvPr/>
        </p:nvCxnSpPr>
        <p:spPr>
          <a:xfrm flipV="1">
            <a:off x="2385060" y="1553383"/>
            <a:ext cx="0" cy="174244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ตัวเชื่อมต่อตรง 32"/>
          <p:cNvCxnSpPr/>
          <p:nvPr/>
        </p:nvCxnSpPr>
        <p:spPr>
          <a:xfrm flipH="1" flipV="1">
            <a:off x="2385060" y="3295188"/>
            <a:ext cx="1499235" cy="6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ลูกศรเชื่อมต่อแบบตรง 33"/>
          <p:cNvCxnSpPr/>
          <p:nvPr/>
        </p:nvCxnSpPr>
        <p:spPr>
          <a:xfrm flipH="1">
            <a:off x="4812029" y="3328381"/>
            <a:ext cx="701675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แผนผังลำดับงาน: จอภาพ 34"/>
          <p:cNvSpPr/>
          <p:nvPr/>
        </p:nvSpPr>
        <p:spPr>
          <a:xfrm>
            <a:off x="5395828" y="4805218"/>
            <a:ext cx="2149475" cy="824865"/>
          </a:xfrm>
          <a:prstGeom prst="flowChartDisplay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แสดงหน้าต่าง</a:t>
            </a:r>
            <a:endParaRPr lang="en-US" sz="1100">
              <a:effectLst/>
              <a:ea typeface="Calibri"/>
              <a:cs typeface="Cordia New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ตรวจสอบข้อมูลลูกค้า</a:t>
            </a:r>
            <a:endParaRPr lang="en-US" sz="1100">
              <a:effectLst/>
              <a:ea typeface="Calibri"/>
              <a:cs typeface="Cordia New"/>
            </a:endParaRPr>
          </a:p>
        </p:txBody>
      </p:sp>
      <p:sp>
        <p:nvSpPr>
          <p:cNvPr id="36" name="สี่เหลี่ยมด้านขนาน 35"/>
          <p:cNvSpPr/>
          <p:nvPr/>
        </p:nvSpPr>
        <p:spPr>
          <a:xfrm>
            <a:off x="5561330" y="5973282"/>
            <a:ext cx="100330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แก้ไข</a:t>
            </a:r>
            <a:endParaRPr lang="en-US" sz="1100">
              <a:effectLst/>
              <a:ea typeface="Calibri"/>
              <a:cs typeface="Cordia New"/>
            </a:endParaRPr>
          </a:p>
        </p:txBody>
      </p:sp>
      <p:cxnSp>
        <p:nvCxnSpPr>
          <p:cNvPr id="37" name="ลูกศรเชื่อมต่อแบบตรง 36"/>
          <p:cNvCxnSpPr/>
          <p:nvPr/>
        </p:nvCxnSpPr>
        <p:spPr>
          <a:xfrm>
            <a:off x="6031230" y="5630083"/>
            <a:ext cx="0" cy="343199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ตัวเชื่อมต่อตรง 37"/>
          <p:cNvCxnSpPr/>
          <p:nvPr/>
        </p:nvCxnSpPr>
        <p:spPr>
          <a:xfrm flipH="1">
            <a:off x="6532880" y="6196802"/>
            <a:ext cx="132651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ลูกศรเชื่อมต่อแบบตรง 38"/>
          <p:cNvCxnSpPr/>
          <p:nvPr/>
        </p:nvCxnSpPr>
        <p:spPr>
          <a:xfrm flipV="1">
            <a:off x="7859395" y="3747624"/>
            <a:ext cx="0" cy="244917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สี่เหลี่ยมด้านขนาน 39"/>
          <p:cNvSpPr/>
          <p:nvPr/>
        </p:nvSpPr>
        <p:spPr>
          <a:xfrm>
            <a:off x="3935730" y="4961759"/>
            <a:ext cx="1073150" cy="44704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th-TH" sz="1400">
                <a:effectLst/>
                <a:ea typeface="Calibri"/>
                <a:cs typeface="Cordia New"/>
              </a:rPr>
              <a:t>สั่งซื้อ</a:t>
            </a:r>
            <a:endParaRPr lang="en-US" sz="1100">
              <a:effectLst/>
              <a:ea typeface="Calibri"/>
              <a:cs typeface="Cordia New"/>
            </a:endParaRPr>
          </a:p>
        </p:txBody>
      </p:sp>
      <p:cxnSp>
        <p:nvCxnSpPr>
          <p:cNvPr id="41" name="ลูกศรเชื่อมต่อแบบตรง 40"/>
          <p:cNvCxnSpPr/>
          <p:nvPr/>
        </p:nvCxnSpPr>
        <p:spPr>
          <a:xfrm flipH="1">
            <a:off x="4929505" y="5215600"/>
            <a:ext cx="456907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แผนผังลำดับงาน: จอภาพ 41"/>
          <p:cNvSpPr/>
          <p:nvPr/>
        </p:nvSpPr>
        <p:spPr>
          <a:xfrm>
            <a:off x="1312059" y="4866191"/>
            <a:ext cx="2187575" cy="638175"/>
          </a:xfrm>
          <a:prstGeom prst="flowChartDisplay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>
                <a:effectLst/>
                <a:ea typeface="Calibri"/>
                <a:cs typeface="Cordia New"/>
              </a:rPr>
              <a:t>Messagebox </a:t>
            </a:r>
            <a:r>
              <a:rPr lang="th-TH" sz="1400">
                <a:effectLst/>
                <a:ea typeface="Calibri"/>
                <a:cs typeface="Cordia New"/>
              </a:rPr>
              <a:t>แสดงข้อความว่าเสร็จสิ้น</a:t>
            </a:r>
            <a:endParaRPr lang="en-US" sz="1100">
              <a:effectLst/>
              <a:ea typeface="Calibri"/>
              <a:cs typeface="Cordia New"/>
            </a:endParaRPr>
          </a:p>
        </p:txBody>
      </p:sp>
      <p:sp>
        <p:nvSpPr>
          <p:cNvPr id="43" name="แผนผังลำดับงาน: สิ้นสุด 42"/>
          <p:cNvSpPr/>
          <p:nvPr/>
        </p:nvSpPr>
        <p:spPr>
          <a:xfrm>
            <a:off x="92710" y="3791758"/>
            <a:ext cx="1052830" cy="397510"/>
          </a:xfrm>
          <a:prstGeom prst="flowChartTerminator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100">
                <a:effectLst/>
                <a:ea typeface="Calibri"/>
                <a:cs typeface="Cordia New"/>
              </a:rPr>
              <a:t>End</a:t>
            </a:r>
          </a:p>
        </p:txBody>
      </p:sp>
      <p:cxnSp>
        <p:nvCxnSpPr>
          <p:cNvPr id="44" name="ตัวเชื่อมต่อตรง 43"/>
          <p:cNvCxnSpPr/>
          <p:nvPr/>
        </p:nvCxnSpPr>
        <p:spPr>
          <a:xfrm flipH="1">
            <a:off x="588794" y="5185278"/>
            <a:ext cx="723265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ลูกศรเชื่อมต่อแบบตรง 44"/>
          <p:cNvCxnSpPr/>
          <p:nvPr/>
        </p:nvCxnSpPr>
        <p:spPr>
          <a:xfrm flipV="1">
            <a:off x="575310" y="4191809"/>
            <a:ext cx="0" cy="99347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th-TH"/>
          </a:p>
        </p:txBody>
      </p:sp>
      <p:sp>
        <p:nvSpPr>
          <p:cNvPr id="47" name="Rectangle 62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h-TH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ngsana New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27770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"/>
                            </p:stCondLst>
                            <p:childTnLst>
                              <p:par>
                                <p:cTn id="7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"/>
                            </p:stCondLst>
                            <p:childTnLst>
                              <p:par>
                                <p:cTn id="7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3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4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50"/>
                            </p:stCondLst>
                            <p:childTnLst>
                              <p:par>
                                <p:cTn id="9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60"/>
                            </p:stCondLst>
                            <p:childTnLst>
                              <p:par>
                                <p:cTn id="10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70"/>
                            </p:stCondLst>
                            <p:childTnLst>
                              <p:par>
                                <p:cTn id="10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80"/>
                            </p:stCondLst>
                            <p:childTnLst>
                              <p:par>
                                <p:cTn id="1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90"/>
                            </p:stCondLst>
                            <p:childTnLst>
                              <p:par>
                                <p:cTn id="1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00"/>
                            </p:stCondLst>
                            <p:childTnLst>
                              <p:par>
                                <p:cTn id="1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10"/>
                            </p:stCondLst>
                            <p:childTnLst>
                              <p:par>
                                <p:cTn id="1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20"/>
                            </p:stCondLst>
                            <p:childTnLst>
                              <p:par>
                                <p:cTn id="1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30"/>
                            </p:stCondLst>
                            <p:childTnLst>
                              <p:par>
                                <p:cTn id="1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1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40"/>
                            </p:stCondLst>
                            <p:childTnLst>
                              <p:par>
                                <p:cTn id="1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50"/>
                            </p:stCondLst>
                            <p:childTnLst>
                              <p:par>
                                <p:cTn id="1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60"/>
                            </p:stCondLst>
                            <p:childTnLst>
                              <p:par>
                                <p:cTn id="1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1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270"/>
                            </p:stCondLst>
                            <p:childTnLst>
                              <p:par>
                                <p:cTn id="1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1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1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80"/>
                            </p:stCondLst>
                            <p:childTnLst>
                              <p:par>
                                <p:cTn id="17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1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290"/>
                            </p:stCondLst>
                            <p:childTnLst>
                              <p:par>
                                <p:cTn id="17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00"/>
                            </p:stCondLst>
                            <p:childTnLst>
                              <p:par>
                                <p:cTn id="18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1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310"/>
                            </p:stCondLst>
                            <p:childTnLst>
                              <p:par>
                                <p:cTn id="1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320"/>
                            </p:stCondLst>
                            <p:childTnLst>
                              <p:par>
                                <p:cTn id="19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1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330"/>
                            </p:stCondLst>
                            <p:childTnLst>
                              <p:par>
                                <p:cTn id="20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1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340"/>
                            </p:stCondLst>
                            <p:childTnLst>
                              <p:par>
                                <p:cTn id="20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1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1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350"/>
                            </p:stCondLst>
                            <p:childTnLst>
                              <p:par>
                                <p:cTn id="2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1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1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360"/>
                            </p:stCondLst>
                            <p:childTnLst>
                              <p:par>
                                <p:cTn id="2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1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370"/>
                            </p:stCondLst>
                            <p:childTnLst>
                              <p:par>
                                <p:cTn id="2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1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1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380"/>
                            </p:stCondLst>
                            <p:childTnLst>
                              <p:par>
                                <p:cTn id="2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6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390"/>
                            </p:stCondLst>
                            <p:childTnLst>
                              <p:par>
                                <p:cTn id="2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1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2" dur="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400"/>
                            </p:stCondLst>
                            <p:childTnLst>
                              <p:par>
                                <p:cTn id="24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1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410"/>
                            </p:stCondLst>
                            <p:childTnLst>
                              <p:par>
                                <p:cTn id="2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1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1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1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420"/>
                            </p:stCondLst>
                            <p:childTnLst>
                              <p:par>
                                <p:cTn id="257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1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0" dur="1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2" fill="hold">
                            <p:stCondLst>
                              <p:cond delay="430"/>
                            </p:stCondLst>
                            <p:childTnLst>
                              <p:par>
                                <p:cTn id="263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1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1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6" grpId="0" animBg="1"/>
      <p:bldP spid="17" grpId="0" animBg="1"/>
      <p:bldP spid="24" grpId="0" animBg="1"/>
      <p:bldP spid="25" grpId="0" animBg="1"/>
      <p:bldP spid="26" grpId="0" animBg="1"/>
      <p:bldP spid="28" grpId="0" animBg="1"/>
      <p:bldP spid="29" grpId="0" animBg="1"/>
      <p:bldP spid="35" grpId="0" animBg="1"/>
      <p:bldP spid="36" grpId="0" animBg="1"/>
      <p:bldP spid="40" grpId="0" animBg="1"/>
      <p:bldP spid="42" grpId="0" animBg="1"/>
      <p:bldP spid="43" grpId="0" animBg="1"/>
      <p:bldP spid="46" grpId="0"/>
      <p:bldP spid="4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669652"/>
            <a:ext cx="7476403" cy="4203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915816" y="548680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หน้าต่างแรกของโปรแกรม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88668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772817"/>
            <a:ext cx="7428448" cy="4176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064588" y="332656"/>
            <a:ext cx="4522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เมื่อกดปุ่มข้อมูลจะแสดงข้อมูลอุปกรณ</a:t>
            </a:r>
            <a:r>
              <a:rPr lang="th-TH" sz="3600" b="1" dirty="0"/>
              <a:t>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5740" y="1002422"/>
            <a:ext cx="5000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เมื่อกดปุ่มตกลงจะแสดงหน้าต่างรวมสินค้า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51408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916832"/>
            <a:ext cx="7428451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275856" y="260648"/>
            <a:ext cx="22749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หน้าต่างรวมสินค้า</a:t>
            </a:r>
            <a:endParaRPr lang="th-TH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475656" y="1067247"/>
            <a:ext cx="61061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เมื่อกดปุ่มดำเนินการต่อจะแสดงหน้าต่างกรอกข้อมูล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350239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87" y="1254491"/>
            <a:ext cx="7428451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138654" y="573483"/>
            <a:ext cx="24545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หน้าต่างกรอกข้อมูล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57149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2" y="1844824"/>
            <a:ext cx="7332815" cy="4122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519588" y="896647"/>
            <a:ext cx="57871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3600" b="1" dirty="0" smtClean="0"/>
              <a:t>หากกรอกข้อมูลไม่ครบจะแสดงข้อความแจ้งเตือน</a:t>
            </a:r>
            <a:endParaRPr lang="th-TH" sz="3600" b="1" dirty="0"/>
          </a:p>
        </p:txBody>
      </p:sp>
    </p:spTree>
    <p:extLst>
      <p:ext uri="{BB962C8B-B14F-4D97-AF65-F5344CB8AC3E}">
        <p14:creationId xmlns:p14="http://schemas.microsoft.com/office/powerpoint/2010/main" val="2403230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เฉลียง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เฉลียง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เฉลียง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1058</TotalTime>
  <Words>208</Words>
  <Application>Microsoft Office PowerPoint</Application>
  <PresentationFormat>นำเสนอทางหน้าจอ (4:3)</PresentationFormat>
  <Paragraphs>47</Paragraphs>
  <Slides>13</Slides>
  <Notes>0</Notes>
  <HiddenSlides>0</HiddenSlides>
  <MMClips>0</MMClips>
  <ScaleCrop>false</ScaleCrop>
  <HeadingPairs>
    <vt:vector size="4" baseType="variant"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13</vt:i4>
      </vt:variant>
    </vt:vector>
  </HeadingPairs>
  <TitlesOfParts>
    <vt:vector size="14" baseType="lpstr">
      <vt:lpstr>เฉลียง</vt:lpstr>
      <vt:lpstr>งานนำเสนอ PowerPoint</vt:lpstr>
      <vt:lpstr>วัตถุประสงค์</vt:lpstr>
      <vt:lpstr>ฟังชั่น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นายอุทัยพันธ์   เที่ยงโคตร 603410073-5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ผู้ใช้ Windows</dc:creator>
  <cp:lastModifiedBy>ผู้ใช้ Windows</cp:lastModifiedBy>
  <cp:revision>11</cp:revision>
  <dcterms:created xsi:type="dcterms:W3CDTF">2017-12-14T14:15:24Z</dcterms:created>
  <dcterms:modified xsi:type="dcterms:W3CDTF">2017-12-22T03:11:05Z</dcterms:modified>
</cp:coreProperties>
</file>

<file path=docProps/thumbnail.jpeg>
</file>